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9" r:id="rId2"/>
  </p:sldIdLst>
  <p:sldSz cx="12192000" cy="16256000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6" autoAdjust="0"/>
    <p:restoredTop sz="94660"/>
  </p:normalViewPr>
  <p:slideViewPr>
    <p:cSldViewPr snapToGrid="0">
      <p:cViewPr>
        <p:scale>
          <a:sx n="120" d="100"/>
          <a:sy n="120" d="100"/>
        </p:scale>
        <p:origin x="632" y="-3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8348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9199" y="0"/>
            <a:ext cx="4275402" cy="338348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300"/>
            </a:lvl1pPr>
          </a:lstStyle>
          <a:p>
            <a:fld id="{2FDDB4EA-0119-4CC5-961B-042EAAF74390}" type="datetimeFigureOut">
              <a:rPr kumimoji="1" lang="ja-JP" altLang="en-US" smtClean="0"/>
              <a:t>2020/8/10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75" y="841375"/>
            <a:ext cx="1706563" cy="2274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4858" tIns="47429" rIns="94858" bIns="4742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416"/>
            <a:ext cx="4275402" cy="338347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9199" y="6397416"/>
            <a:ext cx="4275402" cy="338347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300"/>
            </a:lvl1pPr>
          </a:lstStyle>
          <a:p>
            <a:fld id="{8F693AF9-D2FB-48AD-9EE8-CDF45CA140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99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3AF9-D2FB-48AD-9EE8-CDF45CA1409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64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5845-1B72-4414-A28B-A1E2A56DC95A}" type="datetimeFigureOut">
              <a:rPr kumimoji="1" lang="ja-JP" altLang="en-US" smtClean="0"/>
              <a:t>2020/8/10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1235-3DEA-4593-A6DB-1B115D2F6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74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5845-1B72-4414-A28B-A1E2A56DC95A}" type="datetimeFigureOut">
              <a:rPr kumimoji="1" lang="ja-JP" altLang="en-US" smtClean="0"/>
              <a:t>2020/8/10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1235-3DEA-4593-A6DB-1B115D2F6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59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5845-1B72-4414-A28B-A1E2A56DC95A}" type="datetimeFigureOut">
              <a:rPr kumimoji="1" lang="ja-JP" altLang="en-US" smtClean="0"/>
              <a:t>2020/8/10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1235-3DEA-4593-A6DB-1B115D2F6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23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5845-1B72-4414-A28B-A1E2A56DC95A}" type="datetimeFigureOut">
              <a:rPr kumimoji="1" lang="ja-JP" altLang="en-US" smtClean="0"/>
              <a:t>2020/8/10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1235-3DEA-4593-A6DB-1B115D2F6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6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5845-1B72-4414-A28B-A1E2A56DC95A}" type="datetimeFigureOut">
              <a:rPr kumimoji="1" lang="ja-JP" altLang="en-US" smtClean="0"/>
              <a:t>2020/8/10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1235-3DEA-4593-A6DB-1B115D2F6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924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5845-1B72-4414-A28B-A1E2A56DC95A}" type="datetimeFigureOut">
              <a:rPr kumimoji="1" lang="ja-JP" altLang="en-US" smtClean="0"/>
              <a:t>2020/8/10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1235-3DEA-4593-A6DB-1B115D2F6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24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5845-1B72-4414-A28B-A1E2A56DC95A}" type="datetimeFigureOut">
              <a:rPr kumimoji="1" lang="ja-JP" altLang="en-US" smtClean="0"/>
              <a:t>2020/8/10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1235-3DEA-4593-A6DB-1B115D2F6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30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5845-1B72-4414-A28B-A1E2A56DC95A}" type="datetimeFigureOut">
              <a:rPr kumimoji="1" lang="ja-JP" altLang="en-US" smtClean="0"/>
              <a:t>2020/8/10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1235-3DEA-4593-A6DB-1B115D2F6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1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5845-1B72-4414-A28B-A1E2A56DC95A}" type="datetimeFigureOut">
              <a:rPr kumimoji="1" lang="ja-JP" altLang="en-US" smtClean="0"/>
              <a:t>2020/8/10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1235-3DEA-4593-A6DB-1B115D2F6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24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5845-1B72-4414-A28B-A1E2A56DC95A}" type="datetimeFigureOut">
              <a:rPr kumimoji="1" lang="ja-JP" altLang="en-US" smtClean="0"/>
              <a:t>2020/8/10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1235-3DEA-4593-A6DB-1B115D2F6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268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5845-1B72-4414-A28B-A1E2A56DC95A}" type="datetimeFigureOut">
              <a:rPr kumimoji="1" lang="ja-JP" altLang="en-US" smtClean="0"/>
              <a:t>2020/8/10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1235-3DEA-4593-A6DB-1B115D2F6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60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5845-1B72-4414-A28B-A1E2A56DC95A}" type="datetimeFigureOut">
              <a:rPr kumimoji="1" lang="ja-JP" altLang="en-US" smtClean="0"/>
              <a:t>2020/8/10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71235-3DEA-4593-A6DB-1B115D2F6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08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テーブル, 食品, 木製, 座る が含まれている画像&#10;&#10;自動的に生成された説明">
            <a:extLst>
              <a:ext uri="{FF2B5EF4-FFF2-40B4-BE49-F238E27FC236}">
                <a16:creationId xmlns:a16="http://schemas.microsoft.com/office/drawing/2014/main" id="{D0B1D994-515B-9747-AA80-17062D92B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06" y="11400277"/>
            <a:ext cx="2728935" cy="1535026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95945">
            <a:off x="5414072" y="-159332"/>
            <a:ext cx="1837775" cy="1837775"/>
          </a:xfrm>
          <a:prstGeom prst="rect">
            <a:avLst/>
          </a:prstGeom>
        </p:spPr>
      </p:pic>
      <p:cxnSp>
        <p:nvCxnSpPr>
          <p:cNvPr id="13" name="直線コネクタ 12"/>
          <p:cNvCxnSpPr/>
          <p:nvPr/>
        </p:nvCxnSpPr>
        <p:spPr>
          <a:xfrm>
            <a:off x="289560" y="16256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56"/>
            <a:ext cx="2133925" cy="204178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960306" y="-9270"/>
            <a:ext cx="70008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b="1" dirty="0" err="1">
                <a:solidFill>
                  <a:srgbClr val="C000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あか</a:t>
            </a:r>
            <a:r>
              <a:rPr lang="ja-JP" altLang="en-US" sz="7200" b="1" dirty="0" err="1">
                <a:latin typeface="HGP行書体" panose="03000600000000000000" pitchFamily="66" charset="-128"/>
                <a:ea typeface="HGP行書体" panose="03000600000000000000" pitchFamily="66" charset="-128"/>
              </a:rPr>
              <a:t>まる</a:t>
            </a:r>
            <a:r>
              <a:rPr kumimoji="1" lang="ja-JP" altLang="en-US" sz="7200" b="1" dirty="0">
                <a:latin typeface="HGP行書体" panose="03000600000000000000" pitchFamily="66" charset="-128"/>
                <a:ea typeface="HGP行書体" panose="03000600000000000000" pitchFamily="66" charset="-128"/>
              </a:rPr>
              <a:t>まんま</a:t>
            </a:r>
            <a:endParaRPr kumimoji="1" lang="ja-JP" altLang="en-US" sz="2400" b="1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00338" y="1506160"/>
            <a:ext cx="729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№</a:t>
            </a:r>
            <a:r>
              <a:rPr kumimoji="1" lang="en-US" altLang="ja-JP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XX</a:t>
            </a:r>
            <a:r>
              <a:rPr lang="ja-JP" altLang="en-US" sz="28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タイトル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 flipV="1">
            <a:off x="8359" y="2070742"/>
            <a:ext cx="12192001" cy="42052"/>
          </a:xfrm>
          <a:prstGeom prst="line">
            <a:avLst/>
          </a:prstGeom>
          <a:ln w="698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cxnSpLocks/>
          </p:cNvCxnSpPr>
          <p:nvPr/>
        </p:nvCxnSpPr>
        <p:spPr>
          <a:xfrm flipV="1">
            <a:off x="520700" y="8484480"/>
            <a:ext cx="11390934" cy="1"/>
          </a:xfrm>
          <a:prstGeom prst="line">
            <a:avLst/>
          </a:prstGeom>
          <a:ln w="66675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図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7249" y="104704"/>
            <a:ext cx="1378969" cy="1378969"/>
          </a:xfrm>
          <a:prstGeom prst="rect">
            <a:avLst/>
          </a:prstGeom>
        </p:spPr>
      </p:pic>
      <p:sp>
        <p:nvSpPr>
          <p:cNvPr id="64" name="テキスト ボックス 63"/>
          <p:cNvSpPr txBox="1"/>
          <p:nvPr/>
        </p:nvSpPr>
        <p:spPr>
          <a:xfrm>
            <a:off x="365284" y="15549148"/>
            <a:ext cx="8980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編集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2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あか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村地域おこし協力隊</a:t>
            </a: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大明・来島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赤村役場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/62-3000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0053338" y="1393033"/>
            <a:ext cx="2087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facebook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ページは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こちら！👆</a:t>
            </a:r>
            <a:endParaRPr kumimoji="1" lang="ja-JP" altLang="en-US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8" name="直線コネクタ 27"/>
          <p:cNvCxnSpPr>
            <a:cxnSpLocks/>
          </p:cNvCxnSpPr>
          <p:nvPr/>
        </p:nvCxnSpPr>
        <p:spPr>
          <a:xfrm>
            <a:off x="520700" y="15782492"/>
            <a:ext cx="11311351" cy="31424"/>
          </a:xfrm>
          <a:prstGeom prst="line">
            <a:avLst/>
          </a:prstGeom>
          <a:ln w="66675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D64E787-1EE2-E64D-A25D-7BD51DDB2DCA}"/>
              </a:ext>
            </a:extLst>
          </p:cNvPr>
          <p:cNvSpPr txBox="1"/>
          <p:nvPr/>
        </p:nvSpPr>
        <p:spPr>
          <a:xfrm>
            <a:off x="433939" y="8671164"/>
            <a:ext cx="11477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/>
              <a:t>赤村特産物センター 店長だより</a:t>
            </a:r>
            <a:endParaRPr lang="en-US" altLang="ja-JP" sz="36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5B98FB2-9BE3-B145-B33C-22CE63615C0C}"/>
              </a:ext>
            </a:extLst>
          </p:cNvPr>
          <p:cNvSpPr txBox="1"/>
          <p:nvPr/>
        </p:nvSpPr>
        <p:spPr>
          <a:xfrm>
            <a:off x="6814890" y="14896637"/>
            <a:ext cx="48306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/>
              <a:t>「日々の食卓に、ほんの少しの楽しさを」</a:t>
            </a:r>
            <a:endParaRPr lang="en-US" altLang="ja-JP" dirty="0"/>
          </a:p>
          <a:p>
            <a:pPr algn="r"/>
            <a:r>
              <a:rPr lang="ja-JP" altLang="en-US" sz="2400"/>
              <a:t>赤村特産物センター</a:t>
            </a:r>
            <a:r>
              <a:rPr lang="ja-JP" altLang="en-US" sz="2400" dirty="0"/>
              <a:t>　</a:t>
            </a:r>
            <a:r>
              <a:rPr lang="ja-JP" altLang="en-US" sz="2400"/>
              <a:t>来島　克也</a:t>
            </a:r>
            <a:endParaRPr lang="en-US" altLang="ja-JP" sz="24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1A432BC-6AED-9A40-BB13-2FC6D470990F}"/>
              </a:ext>
            </a:extLst>
          </p:cNvPr>
          <p:cNvSpPr txBox="1"/>
          <p:nvPr/>
        </p:nvSpPr>
        <p:spPr>
          <a:xfrm>
            <a:off x="254281" y="9317495"/>
            <a:ext cx="11246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〜</a:t>
            </a:r>
            <a:r>
              <a:rPr lang="ja-JP" altLang="en-US" sz="2400"/>
              <a:t>赤村特産物センターは、出品者をいつでも大募集しています</a:t>
            </a:r>
            <a:r>
              <a:rPr lang="en-US" altLang="ja-JP" sz="2400" dirty="0"/>
              <a:t>〜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B7696BF-4B59-A94E-9F70-1BD02290BEF7}"/>
              </a:ext>
            </a:extLst>
          </p:cNvPr>
          <p:cNvSpPr txBox="1"/>
          <p:nvPr/>
        </p:nvSpPr>
        <p:spPr>
          <a:xfrm>
            <a:off x="520700" y="9970006"/>
            <a:ext cx="557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①</a:t>
            </a:r>
            <a:r>
              <a:rPr lang="ja-JP" altLang="en-US" sz="2400"/>
              <a:t>出品者登録をして販売</a:t>
            </a:r>
            <a:endParaRPr lang="en-US" altLang="ja-JP" sz="2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58765B2-D968-5D45-8C45-D35803A687C0}"/>
              </a:ext>
            </a:extLst>
          </p:cNvPr>
          <p:cNvSpPr txBox="1"/>
          <p:nvPr/>
        </p:nvSpPr>
        <p:spPr>
          <a:xfrm>
            <a:off x="6442561" y="9963826"/>
            <a:ext cx="557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/>
              <a:t>②店前テントで販売</a:t>
            </a:r>
            <a:endParaRPr lang="en-US" altLang="ja-JP" sz="2400" dirty="0"/>
          </a:p>
        </p:txBody>
      </p:sp>
      <p:pic>
        <p:nvPicPr>
          <p:cNvPr id="3" name="図 2" descr="建物, 屋外, 道路, ストリート が含まれている画像&#10;&#10;自動的に生成された説明">
            <a:extLst>
              <a:ext uri="{FF2B5EF4-FFF2-40B4-BE49-F238E27FC236}">
                <a16:creationId xmlns:a16="http://schemas.microsoft.com/office/drawing/2014/main" id="{F9392E20-9D6B-FF4C-BE9B-31C07D9BE7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90" y="10591476"/>
            <a:ext cx="3877098" cy="2182105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79D87EB-6064-0E47-8292-9ED2326B9D5A}"/>
              </a:ext>
            </a:extLst>
          </p:cNvPr>
          <p:cNvSpPr txBox="1"/>
          <p:nvPr/>
        </p:nvSpPr>
        <p:spPr>
          <a:xfrm>
            <a:off x="6460713" y="12916185"/>
            <a:ext cx="55753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/>
              <a:t>テント出店は、村内村外問わず、誰でも出せます。</a:t>
            </a:r>
            <a:endParaRPr lang="en-US" altLang="ja-JP" sz="1600" dirty="0"/>
          </a:p>
          <a:p>
            <a:r>
              <a:rPr lang="ja-JP" altLang="en-US" sz="1600"/>
              <a:t>金魚すくい、かき氷、フリマなど、何でも出せます。</a:t>
            </a:r>
            <a:endParaRPr lang="en-US" altLang="ja-JP" sz="1600" dirty="0"/>
          </a:p>
          <a:p>
            <a:r>
              <a:rPr lang="ja-JP" altLang="en-US" sz="1600"/>
              <a:t>場所の予定さえあいていれば、いつでも出せます。</a:t>
            </a:r>
            <a:endParaRPr lang="en-US" altLang="ja-JP" sz="1600" dirty="0"/>
          </a:p>
          <a:p>
            <a:endParaRPr lang="en-US" altLang="ja-JP" sz="1600" dirty="0"/>
          </a:p>
          <a:p>
            <a:r>
              <a:rPr lang="ja-JP" altLang="en-US" sz="1600"/>
              <a:t>ぜひ、様々なアイデアでチャレンジしてみてくださいね。</a:t>
            </a:r>
            <a:endParaRPr lang="en-US" altLang="ja-JP" sz="1600" dirty="0"/>
          </a:p>
          <a:p>
            <a:endParaRPr lang="en-US" altLang="ja-JP" sz="1200" dirty="0"/>
          </a:p>
          <a:p>
            <a:r>
              <a:rPr lang="en-US" altLang="ja-JP" sz="1200" dirty="0"/>
              <a:t>※</a:t>
            </a:r>
            <a:r>
              <a:rPr lang="ja-JP" altLang="en-US" sz="1200"/>
              <a:t>事前に事務所で詳細説明・登録手続き後の出店となります。</a:t>
            </a:r>
            <a:endParaRPr lang="en-US" altLang="ja-JP" sz="12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F1805EC-EC59-5546-819C-D691D6F67E40}"/>
              </a:ext>
            </a:extLst>
          </p:cNvPr>
          <p:cNvSpPr txBox="1"/>
          <p:nvPr/>
        </p:nvSpPr>
        <p:spPr>
          <a:xfrm>
            <a:off x="520700" y="12893320"/>
            <a:ext cx="55753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/>
              <a:t>赤村の中にお住まいの方</a:t>
            </a:r>
            <a:endParaRPr lang="en-US" altLang="ja-JP" sz="1600" dirty="0"/>
          </a:p>
          <a:p>
            <a:r>
              <a:rPr lang="ja-JP" altLang="en-US" sz="1600"/>
              <a:t>赤村の田んぼや畑で作っている方</a:t>
            </a:r>
            <a:endParaRPr lang="en-US" altLang="ja-JP" sz="1600" dirty="0"/>
          </a:p>
          <a:p>
            <a:endParaRPr lang="en-US" altLang="ja-JP" sz="1600" dirty="0"/>
          </a:p>
          <a:p>
            <a:r>
              <a:rPr lang="ja-JP" altLang="en-US" sz="1600"/>
              <a:t>原則どちらかに該当すれば、店頭で販売可能です。</a:t>
            </a:r>
            <a:endParaRPr lang="en-US" altLang="ja-JP" sz="1600" dirty="0"/>
          </a:p>
          <a:p>
            <a:endParaRPr lang="en-US" altLang="ja-JP" sz="1600" dirty="0"/>
          </a:p>
          <a:p>
            <a:r>
              <a:rPr lang="ja-JP" altLang="en-US" sz="1600"/>
              <a:t>赤村特産物センターの主役は、赤村でとれた野菜達です。</a:t>
            </a:r>
            <a:endParaRPr lang="en-US" altLang="ja-JP" sz="1600" dirty="0"/>
          </a:p>
          <a:p>
            <a:r>
              <a:rPr lang="ja-JP" altLang="en-US" sz="1600"/>
              <a:t>あなたの丹精込めた作物を、出品してみませんか？</a:t>
            </a:r>
            <a:endParaRPr lang="en-US" altLang="ja-JP" sz="1600" dirty="0"/>
          </a:p>
          <a:p>
            <a:endParaRPr lang="en-US" altLang="ja-JP" sz="1600" dirty="0"/>
          </a:p>
          <a:p>
            <a:r>
              <a:rPr lang="en-US" altLang="ja-JP" sz="1200" dirty="0"/>
              <a:t>※</a:t>
            </a:r>
            <a:r>
              <a:rPr lang="ja-JP" altLang="en-US" sz="1200"/>
              <a:t>ここ数年で出品規約が緩和されています。</a:t>
            </a:r>
            <a:endParaRPr lang="en-US" altLang="ja-JP" sz="1200" dirty="0"/>
          </a:p>
          <a:p>
            <a:r>
              <a:rPr lang="ja-JP" altLang="en-US" sz="1200"/>
              <a:t>　「以前断られたけど、販売できるなら」という方も、是非一度お問い合わせください。</a:t>
            </a:r>
            <a:endParaRPr lang="en-US" altLang="ja-JP" sz="1200" dirty="0"/>
          </a:p>
        </p:txBody>
      </p:sp>
      <p:pic>
        <p:nvPicPr>
          <p:cNvPr id="9" name="図 8" descr="テーブル, 食品, 木製, 座る が含まれている画像&#10;&#10;自動的に生成された説明">
            <a:extLst>
              <a:ext uri="{FF2B5EF4-FFF2-40B4-BE49-F238E27FC236}">
                <a16:creationId xmlns:a16="http://schemas.microsoft.com/office/drawing/2014/main" id="{86A23EDF-4A64-A741-AB31-A88A114442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8" y="10425491"/>
            <a:ext cx="2728936" cy="153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07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5670</TotalTime>
  <Words>220</Words>
  <Application>Microsoft Macintosh PowerPoint</Application>
  <PresentationFormat>ユーザー設定</PresentationFormat>
  <Paragraphs>30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HGP行書体</vt:lpstr>
      <vt:lpstr>HG丸ｺﾞｼｯｸM-PRO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ooyaiori</dc:creator>
  <cp:lastModifiedBy>タックスリッチ株式会社</cp:lastModifiedBy>
  <cp:revision>428</cp:revision>
  <cp:lastPrinted>2019-04-15T02:45:01Z</cp:lastPrinted>
  <dcterms:created xsi:type="dcterms:W3CDTF">2017-06-07T02:48:28Z</dcterms:created>
  <dcterms:modified xsi:type="dcterms:W3CDTF">2020-08-10T02:18:10Z</dcterms:modified>
</cp:coreProperties>
</file>